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3" r:id="rId9"/>
    <p:sldId id="265" r:id="rId10"/>
    <p:sldId id="266" r:id="rId11"/>
    <p:sldId id="270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12190-A66C-E6BF-F867-60C493CFCA02}" v="21" dt="2024-04-23T14:00:04.559"/>
    <p1510:client id="{ECB98398-EB86-C5DF-10EE-307140DD62F7}" v="394" dt="2024-04-23T13:56:32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Street Lights">
            <a:extLst>
              <a:ext uri="{FF2B5EF4-FFF2-40B4-BE49-F238E27FC236}">
                <a16:creationId xmlns:a16="http://schemas.microsoft.com/office/drawing/2014/main" id="{6A12C9E8-038D-8915-3E7A-52671F130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Times New Roman"/>
                <a:cs typeface="Times New Roman"/>
              </a:rPr>
              <a:t>Chicago Traffic Crashes</a:t>
            </a:r>
            <a:endParaRPr lang="en-US" sz="5400" kern="1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solidFill>
                  <a:srgbClr val="FFFFFF"/>
                </a:solidFill>
                <a:latin typeface="Times New Roman"/>
                <a:cs typeface="Times New Roman"/>
              </a:rPr>
              <a:t>Srikanth </a:t>
            </a:r>
            <a:r>
              <a:rPr lang="en-US" sz="2800" dirty="0" err="1">
                <a:solidFill>
                  <a:srgbClr val="FFFFFF"/>
                </a:solidFill>
                <a:latin typeface="Times New Roman"/>
                <a:cs typeface="Times New Roman"/>
              </a:rPr>
              <a:t>Siddamsetty</a:t>
            </a:r>
          </a:p>
          <a:p>
            <a:r>
              <a:rPr lang="en-US" sz="2800" dirty="0">
                <a:solidFill>
                  <a:srgbClr val="FFFFFF"/>
                </a:solidFill>
                <a:latin typeface="Times New Roman"/>
                <a:cs typeface="Times New Roman"/>
              </a:rPr>
              <a:t>Saicharan Kolluru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>
              <a:buChar char="•"/>
            </a:pPr>
            <a:endParaRPr lang="en-US" sz="2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>
              <a:buChar char="•"/>
            </a:pPr>
            <a:endParaRPr lang="en-US" sz="28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EE4B2-FE2C-83EF-1DF3-CED88826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860" y="-577787"/>
            <a:ext cx="9840097" cy="1625213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Crashes in Chicago in between 2019 and 2020</a:t>
            </a:r>
          </a:p>
        </p:txBody>
      </p:sp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4EAE8CA8-8EB3-FC48-D881-FBAE2389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688" y="1465584"/>
            <a:ext cx="4293986" cy="4427255"/>
          </a:xfrm>
          <a:prstGeom prst="rect">
            <a:avLst/>
          </a:prstGeom>
        </p:spPr>
      </p:pic>
      <p:pic>
        <p:nvPicPr>
          <p:cNvPr id="5" name="Picture 4" descr="A map of a city with blue and orange lines&#10;&#10;Description automatically generated">
            <a:extLst>
              <a:ext uri="{FF2B5EF4-FFF2-40B4-BE49-F238E27FC236}">
                <a16:creationId xmlns:a16="http://schemas.microsoft.com/office/drawing/2014/main" id="{14ADAFB5-1600-2890-ABFE-F2D55AF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6" y="1328354"/>
            <a:ext cx="4965932" cy="4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F54-A8B6-0D77-FA4C-FFD17C49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ROC CURVE</a:t>
            </a:r>
          </a:p>
        </p:txBody>
      </p:sp>
      <p:pic>
        <p:nvPicPr>
          <p:cNvPr id="4" name="Content Placeholder 3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F2F5D4BD-AFA2-63DC-4636-8C16E92A7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990" y="1825625"/>
            <a:ext cx="6976019" cy="4351338"/>
          </a:xfrm>
        </p:spPr>
      </p:pic>
    </p:spTree>
    <p:extLst>
      <p:ext uri="{BB962C8B-B14F-4D97-AF65-F5344CB8AC3E}">
        <p14:creationId xmlns:p14="http://schemas.microsoft.com/office/powerpoint/2010/main" val="106216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C17B6-8598-5FA6-8807-9FFCC8E9B3C3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Decision tree Plots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DEEC6B80-38A8-CBC6-E593-EE2CB78CF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9" r="6944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390F46E1-F2BC-09AE-44E9-72BAC6C2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83" b="47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2B29F51-2CC8-0053-5F2F-8ECB8C5F5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F7780-E236-35AD-F3B9-590F5DCB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Cambria"/>
              <a:ea typeface="Cambria"/>
              <a:cs typeface="Times New Roman"/>
            </a:endParaRPr>
          </a:p>
          <a:p>
            <a:endParaRPr lang="en-US" dirty="0">
              <a:latin typeface="Cambria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latin typeface="Cambria"/>
                <a:ea typeface="Cambria"/>
                <a:cs typeface="Times New Roman"/>
              </a:rPr>
              <a:t>      Thank you</a:t>
            </a:r>
          </a:p>
        </p:txBody>
      </p:sp>
    </p:spTree>
    <p:extLst>
      <p:ext uri="{BB962C8B-B14F-4D97-AF65-F5344CB8AC3E}">
        <p14:creationId xmlns:p14="http://schemas.microsoft.com/office/powerpoint/2010/main" val="155783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6FD750-3231-546B-295E-4728DD06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latin typeface="Times New Roman"/>
                <a:cs typeface="Times New Roman"/>
              </a:rPr>
              <a:t>Crash Analysis that has </a:t>
            </a:r>
            <a:r>
              <a:rPr lang="en-US" sz="4000" b="1" dirty="0">
                <a:latin typeface="Times New Roman"/>
                <a:cs typeface="Times New Roman"/>
              </a:rPr>
              <a:t>Injuries</a:t>
            </a:r>
            <a:endParaRPr lang="en-US" sz="4000" b="1" kern="1200" dirty="0">
              <a:latin typeface="Times New Roman"/>
              <a:cs typeface="Times New Roman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421BBD6C-ACA2-3EA1-7EEC-82965E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825383"/>
            <a:ext cx="5536001" cy="51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5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921BD-B64A-A2B2-82CF-3D2103A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latin typeface="Times New Roman"/>
                <a:cs typeface="Times New Roman"/>
              </a:rPr>
              <a:t>Chicago Crashes - Time of Day Trends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5AF946E-F8B8-5B0D-F056-712059C9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99" y="666728"/>
            <a:ext cx="4235987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4CBD3-44A0-C3CE-D0D6-426615AA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59" y="1578484"/>
            <a:ext cx="4248985" cy="37698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kern="1200" dirty="0">
                <a:latin typeface="Times New Roman"/>
                <a:cs typeface="Times New Roman"/>
              </a:rPr>
              <a:t>Number of injuries for each month, differentiated by the day of the week, for each year in the dataset.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55CE2-4503-BA68-AC55-C2F42127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337" y="666728"/>
            <a:ext cx="430431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6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4DD66F-231F-D00F-890E-5EC939CD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Times New Roman"/>
                <a:ea typeface="+mn-lt"/>
                <a:cs typeface="+mn-lt"/>
              </a:rPr>
              <a:t>Chicago Crashes - Lighting Condition Trends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829F7C-B09B-CA23-9E1A-E204C48A7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r="-1" b="2930"/>
          <a:stretch/>
        </p:blipFill>
        <p:spPr>
          <a:xfrm>
            <a:off x="5977788" y="355469"/>
            <a:ext cx="5884089" cy="57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1E68D32-79B2-D5F2-232A-78FDA18F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82700" y="-2023533"/>
            <a:ext cx="1826598" cy="10905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79FE43-C0EC-AC68-D3BB-CD5D0D8325AB}"/>
              </a:ext>
            </a:extLst>
          </p:cNvPr>
          <p:cNvSpPr txBox="1"/>
          <p:nvPr/>
        </p:nvSpPr>
        <p:spPr>
          <a:xfrm>
            <a:off x="1838227" y="754144"/>
            <a:ext cx="79970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Crashes with Injuries</a:t>
            </a:r>
          </a:p>
        </p:txBody>
      </p:sp>
    </p:spTree>
    <p:extLst>
      <p:ext uri="{BB962C8B-B14F-4D97-AF65-F5344CB8AC3E}">
        <p14:creationId xmlns:p14="http://schemas.microsoft.com/office/powerpoint/2010/main" val="53696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C8BFBCA7-DACC-6970-2C3A-27FF10314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23" y="372327"/>
            <a:ext cx="10561481" cy="58046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FABE4-CDB2-21E5-FD18-DC9B867C0E04}"/>
              </a:ext>
            </a:extLst>
          </p:cNvPr>
          <p:cNvSpPr txBox="1"/>
          <p:nvPr/>
        </p:nvSpPr>
        <p:spPr>
          <a:xfrm>
            <a:off x="7557155" y="4878372"/>
            <a:ext cx="41006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Weather Conditions excluding CLEAR</a:t>
            </a:r>
          </a:p>
        </p:txBody>
      </p:sp>
    </p:spTree>
    <p:extLst>
      <p:ext uri="{BB962C8B-B14F-4D97-AF65-F5344CB8AC3E}">
        <p14:creationId xmlns:p14="http://schemas.microsoft.com/office/powerpoint/2010/main" val="68662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81DF657E-58E8-244A-1C71-BFE39D442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445" y="529440"/>
            <a:ext cx="5205501" cy="58046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EDFF2-60F1-B40E-0404-4B01B2B29935}"/>
              </a:ext>
            </a:extLst>
          </p:cNvPr>
          <p:cNvSpPr txBox="1"/>
          <p:nvPr/>
        </p:nvSpPr>
        <p:spPr>
          <a:xfrm>
            <a:off x="738432" y="2576659"/>
            <a:ext cx="454057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Crashes in Chicago 2022</a:t>
            </a:r>
          </a:p>
        </p:txBody>
      </p:sp>
    </p:spTree>
    <p:extLst>
      <p:ext uri="{BB962C8B-B14F-4D97-AF65-F5344CB8AC3E}">
        <p14:creationId xmlns:p14="http://schemas.microsoft.com/office/powerpoint/2010/main" val="167319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55D81-1787-750F-41D1-24A19153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3118612"/>
            <a:ext cx="4560584" cy="1787945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Crashes in Chicago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A2F8B282-F7B9-FA30-326B-F3FBDCFD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5" b="662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Chicago Traffic Crashes</vt:lpstr>
      <vt:lpstr>Crash Analysis that has Injuries</vt:lpstr>
      <vt:lpstr>Chicago Crashes - Time of Day Trends</vt:lpstr>
      <vt:lpstr>Number of injuries for each month, differentiated by the day of the week, for each year in the dataset.</vt:lpstr>
      <vt:lpstr>PowerPoint Presentation</vt:lpstr>
      <vt:lpstr>PowerPoint Presentation</vt:lpstr>
      <vt:lpstr>PowerPoint Presentation</vt:lpstr>
      <vt:lpstr>PowerPoint Presentation</vt:lpstr>
      <vt:lpstr>Crashes in Chicago</vt:lpstr>
      <vt:lpstr>Crashes in Chicago in between 2019 and 2020</vt:lpstr>
      <vt:lpstr>ROC CURVE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409</cp:revision>
  <dcterms:created xsi:type="dcterms:W3CDTF">2024-02-27T22:08:16Z</dcterms:created>
  <dcterms:modified xsi:type="dcterms:W3CDTF">2024-04-23T14:00:38Z</dcterms:modified>
</cp:coreProperties>
</file>